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58" r:id="rId5"/>
    <p:sldId id="260" r:id="rId6"/>
    <p:sldId id="261" r:id="rId7"/>
    <p:sldId id="262" r:id="rId8"/>
    <p:sldId id="277" r:id="rId9"/>
    <p:sldId id="278" r:id="rId10"/>
    <p:sldId id="265" r:id="rId11"/>
    <p:sldId id="284" r:id="rId12"/>
    <p:sldId id="291" r:id="rId13"/>
    <p:sldId id="290" r:id="rId14"/>
    <p:sldId id="289" r:id="rId15"/>
    <p:sldId id="288" r:id="rId16"/>
    <p:sldId id="287" r:id="rId17"/>
    <p:sldId id="286" r:id="rId18"/>
    <p:sldId id="266" r:id="rId19"/>
    <p:sldId id="292" r:id="rId20"/>
    <p:sldId id="267" r:id="rId21"/>
    <p:sldId id="27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41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guide pos="3840"/>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4E9C45-A171-4CFD-86F7-914C77D473B9}"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3832154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B4E9C45-A171-4CFD-86F7-914C77D473B9}"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309387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B4E9C45-A171-4CFD-86F7-914C77D473B9}"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29297833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B4E9C45-A171-4CFD-86F7-914C77D473B9}"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7CB402-9599-4F5A-A995-B6F4FA7AB09C}"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45011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B4E9C45-A171-4CFD-86F7-914C77D473B9}"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3554667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B4E9C45-A171-4CFD-86F7-914C77D473B9}" type="datetimeFigureOut">
              <a:rPr lang="en-US" smtClean="0"/>
              <a:t>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40002034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B4E9C45-A171-4CFD-86F7-914C77D473B9}" type="datetimeFigureOut">
              <a:rPr lang="en-US" smtClean="0"/>
              <a:t>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36944795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4E9C45-A171-4CFD-86F7-914C77D473B9}"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10476310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4E9C45-A171-4CFD-86F7-914C77D473B9}"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3644454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4E9C45-A171-4CFD-86F7-914C77D473B9}"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504998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B4E9C45-A171-4CFD-86F7-914C77D473B9}"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691996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B4E9C45-A171-4CFD-86F7-914C77D473B9}"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2783225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B4E9C45-A171-4CFD-86F7-914C77D473B9}" type="datetimeFigureOut">
              <a:rPr lang="en-US" smtClean="0"/>
              <a:t>1/29/2024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924659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4E9C45-A171-4CFD-86F7-914C77D473B9}" type="datetimeFigureOut">
              <a:rPr lang="en-US" smtClean="0"/>
              <a:t>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394963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4E9C45-A171-4CFD-86F7-914C77D473B9}" type="datetimeFigureOut">
              <a:rPr lang="en-US" smtClean="0"/>
              <a:t>1/29/2024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4022604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B4E9C45-A171-4CFD-86F7-914C77D473B9}"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2044974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B4E9C45-A171-4CFD-86F7-914C77D473B9}"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7CB402-9599-4F5A-A995-B6F4FA7AB09C}" type="slidenum">
              <a:rPr lang="en-US" smtClean="0"/>
              <a:t>‹#›</a:t>
            </a:fld>
            <a:endParaRPr lang="en-US"/>
          </a:p>
        </p:txBody>
      </p:sp>
    </p:spTree>
    <p:extLst>
      <p:ext uri="{BB962C8B-B14F-4D97-AF65-F5344CB8AC3E}">
        <p14:creationId xmlns:p14="http://schemas.microsoft.com/office/powerpoint/2010/main" val="3397821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B4E9C45-A171-4CFD-86F7-914C77D473B9}" type="datetimeFigureOut">
              <a:rPr lang="en-US" smtClean="0"/>
              <a:t>1/29/2024</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E7CB402-9599-4F5A-A995-B6F4FA7AB09C}" type="slidenum">
              <a:rPr lang="en-US" smtClean="0"/>
              <a:t>‹#›</a:t>
            </a:fld>
            <a:endParaRPr lang="en-US"/>
          </a:p>
        </p:txBody>
      </p:sp>
    </p:spTree>
    <p:extLst>
      <p:ext uri="{BB962C8B-B14F-4D97-AF65-F5344CB8AC3E}">
        <p14:creationId xmlns:p14="http://schemas.microsoft.com/office/powerpoint/2010/main" val="18131702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driving-school.com/" TargetMode="External"/><Relationship Id="rId2" Type="http://schemas.openxmlformats.org/officeDocument/2006/relationships/hyperlink" Target="https://www.shimudrivingschool.com/" TargetMode="External"/><Relationship Id="rId1" Type="http://schemas.openxmlformats.org/officeDocument/2006/relationships/slideLayout" Target="../slideLayouts/slideLayout2.xml"/><Relationship Id="rId5" Type="http://schemas.openxmlformats.org/officeDocument/2006/relationships/hyperlink" Target="https://dribbble.com/tags/driving-school-website" TargetMode="External"/><Relationship Id="rId4" Type="http://schemas.openxmlformats.org/officeDocument/2006/relationships/hyperlink" Target="https://themeforest.net/search/driving%20schoo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0074" y="774441"/>
            <a:ext cx="10773939" cy="2216410"/>
          </a:xfrm>
        </p:spPr>
        <p:txBody>
          <a:bodyPr>
            <a:normAutofit/>
          </a:bodyPr>
          <a:lstStyle/>
          <a:p>
            <a:r>
              <a:rPr lang="en-US" sz="4800" b="1" i="0">
                <a:effectLst/>
                <a:cs typeface="Times New Roman" panose="02020603050405020304" pitchFamily="18" charset="0"/>
              </a:rPr>
              <a:t>Player’s </a:t>
            </a:r>
            <a:r>
              <a:rPr lang="en-US" sz="4800" b="1" i="0" smtClean="0">
                <a:effectLst/>
                <a:cs typeface="Times New Roman" panose="02020603050405020304" pitchFamily="18" charset="0"/>
              </a:rPr>
              <a:t>auction </a:t>
            </a:r>
            <a:r>
              <a:rPr lang="en-US" sz="4800" b="1" i="0" dirty="0">
                <a:effectLst/>
                <a:cs typeface="Times New Roman" panose="02020603050405020304" pitchFamily="18" charset="0"/>
              </a:rPr>
              <a:t>&amp; </a:t>
            </a:r>
            <a:br>
              <a:rPr lang="en-US" sz="4800" b="1" i="0" dirty="0">
                <a:effectLst/>
                <a:cs typeface="Times New Roman" panose="02020603050405020304" pitchFamily="18" charset="0"/>
              </a:rPr>
            </a:br>
            <a:r>
              <a:rPr lang="en-US" sz="4800" b="1" i="0" dirty="0">
                <a:effectLst/>
                <a:cs typeface="Times New Roman" panose="02020603050405020304" pitchFamily="18" charset="0"/>
              </a:rPr>
              <a:t>team making for tournament</a:t>
            </a:r>
            <a:endParaRPr lang="en-US" dirty="0"/>
          </a:p>
        </p:txBody>
      </p:sp>
      <p:sp>
        <p:nvSpPr>
          <p:cNvPr id="11" name="Subtitle 2"/>
          <p:cNvSpPr txBox="1">
            <a:spLocks/>
          </p:cNvSpPr>
          <p:nvPr/>
        </p:nvSpPr>
        <p:spPr>
          <a:xfrm>
            <a:off x="2402770" y="4749751"/>
            <a:ext cx="2811923" cy="1392902"/>
          </a:xfrm>
          <a:prstGeom prst="rect">
            <a:avLst/>
          </a:prstGeom>
        </p:spPr>
        <p:txBody>
          <a:bodyPr vert="horz" lIns="91440" tIns="45720" rIns="91440" bIns="45720" rtlCol="0">
            <a:noAutofit/>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gn="l">
              <a:lnSpc>
                <a:spcPct val="100000"/>
              </a:lnSpc>
            </a:pPr>
            <a:r>
              <a:rPr lang="en-US" sz="1600" dirty="0"/>
              <a:t>Md Iftekhar Hossain Tushar</a:t>
            </a:r>
          </a:p>
          <a:p>
            <a:pPr algn="l">
              <a:lnSpc>
                <a:spcPct val="100000"/>
              </a:lnSpc>
              <a:spcBef>
                <a:spcPts val="800"/>
              </a:spcBef>
            </a:pPr>
            <a:r>
              <a:rPr lang="en-US" sz="1600" dirty="0" err="1"/>
              <a:t>B.Sc</a:t>
            </a:r>
            <a:r>
              <a:rPr lang="en-US" sz="1600" dirty="0"/>
              <a:t> (engineering) in CSE</a:t>
            </a:r>
          </a:p>
          <a:p>
            <a:pPr algn="l">
              <a:lnSpc>
                <a:spcPct val="100000"/>
              </a:lnSpc>
              <a:spcBef>
                <a:spcPts val="800"/>
              </a:spcBef>
            </a:pPr>
            <a:r>
              <a:rPr lang="en-US" sz="1600" dirty="0"/>
              <a:t>Level : 4  Semester : I</a:t>
            </a:r>
          </a:p>
          <a:p>
            <a:pPr algn="l">
              <a:lnSpc>
                <a:spcPct val="100000"/>
              </a:lnSpc>
              <a:spcBef>
                <a:spcPts val="800"/>
              </a:spcBef>
            </a:pPr>
            <a:r>
              <a:rPr lang="en-US" sz="1600" dirty="0"/>
              <a:t>Student ID : 1902061</a:t>
            </a:r>
          </a:p>
        </p:txBody>
      </p:sp>
      <p:sp>
        <p:nvSpPr>
          <p:cNvPr id="13" name="Subtitle 2"/>
          <p:cNvSpPr txBox="1">
            <a:spLocks/>
          </p:cNvSpPr>
          <p:nvPr/>
        </p:nvSpPr>
        <p:spPr>
          <a:xfrm>
            <a:off x="3564294" y="4516016"/>
            <a:ext cx="2463282" cy="1392902"/>
          </a:xfrm>
          <a:prstGeom prst="rect">
            <a:avLst/>
          </a:prstGeom>
        </p:spPr>
        <p:txBody>
          <a:bodyPr vert="horz" lIns="91440" tIns="45720" rIns="91440" bIns="45720" rtlCol="0">
            <a:noAutofit/>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gn="l">
              <a:lnSpc>
                <a:spcPct val="100000"/>
              </a:lnSpc>
            </a:pPr>
            <a:endParaRPr lang="en-US" sz="1400" dirty="0"/>
          </a:p>
        </p:txBody>
      </p:sp>
      <p:sp>
        <p:nvSpPr>
          <p:cNvPr id="16" name="Subtitle 2"/>
          <p:cNvSpPr txBox="1">
            <a:spLocks/>
          </p:cNvSpPr>
          <p:nvPr/>
        </p:nvSpPr>
        <p:spPr>
          <a:xfrm>
            <a:off x="6105032" y="4516016"/>
            <a:ext cx="2453951" cy="1392902"/>
          </a:xfrm>
          <a:prstGeom prst="rect">
            <a:avLst/>
          </a:prstGeom>
        </p:spPr>
        <p:txBody>
          <a:bodyPr vert="horz" lIns="91440" tIns="45720" rIns="91440" bIns="45720" rtlCol="0">
            <a:noAutofit/>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gn="l">
              <a:lnSpc>
                <a:spcPct val="100000"/>
              </a:lnSpc>
            </a:pPr>
            <a:endParaRPr lang="en-US" sz="1400" dirty="0"/>
          </a:p>
        </p:txBody>
      </p:sp>
      <p:sp>
        <p:nvSpPr>
          <p:cNvPr id="17" name="Subtitle 2"/>
          <p:cNvSpPr txBox="1">
            <a:spLocks/>
          </p:cNvSpPr>
          <p:nvPr/>
        </p:nvSpPr>
        <p:spPr>
          <a:xfrm>
            <a:off x="8558984" y="4516016"/>
            <a:ext cx="2815031" cy="1392902"/>
          </a:xfrm>
          <a:prstGeom prst="rect">
            <a:avLst/>
          </a:prstGeom>
        </p:spPr>
        <p:txBody>
          <a:bodyPr vert="horz" lIns="91440" tIns="45720" rIns="91440" bIns="45720" rtlCol="0">
            <a:noAutofit/>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gn="l">
              <a:lnSpc>
                <a:spcPct val="100000"/>
              </a:lnSpc>
            </a:pPr>
            <a:endParaRPr lang="en-US" sz="1400" dirty="0"/>
          </a:p>
        </p:txBody>
      </p:sp>
      <p:sp>
        <p:nvSpPr>
          <p:cNvPr id="18" name="Subtitle 2"/>
          <p:cNvSpPr txBox="1">
            <a:spLocks/>
          </p:cNvSpPr>
          <p:nvPr/>
        </p:nvSpPr>
        <p:spPr>
          <a:xfrm>
            <a:off x="1032885" y="3937518"/>
            <a:ext cx="10341129" cy="578498"/>
          </a:xfrm>
          <a:prstGeom prst="rect">
            <a:avLst/>
          </a:prstGeom>
        </p:spPr>
        <p:txBody>
          <a:bodyPr vert="horz" lIns="91440" tIns="45720" rIns="91440" bIns="45720" rtlCol="0">
            <a:noAutofit/>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nSpc>
                <a:spcPct val="100000"/>
              </a:lnSpc>
            </a:pPr>
            <a:r>
              <a:rPr lang="en-US"/>
              <a:t>Presenting by :</a:t>
            </a:r>
            <a:endParaRPr lang="en-US" dirty="0"/>
          </a:p>
        </p:txBody>
      </p:sp>
      <p:sp>
        <p:nvSpPr>
          <p:cNvPr id="14" name="Subtitle 2"/>
          <p:cNvSpPr txBox="1">
            <a:spLocks/>
          </p:cNvSpPr>
          <p:nvPr/>
        </p:nvSpPr>
        <p:spPr>
          <a:xfrm>
            <a:off x="7608007" y="4749751"/>
            <a:ext cx="2815031" cy="1392902"/>
          </a:xfrm>
          <a:prstGeom prst="rect">
            <a:avLst/>
          </a:prstGeom>
        </p:spPr>
        <p:txBody>
          <a:bodyPr vert="horz" lIns="91440" tIns="45720" rIns="91440" bIns="45720" rtlCol="0">
            <a:noAutofit/>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lgn="l">
              <a:lnSpc>
                <a:spcPct val="100000"/>
              </a:lnSpc>
            </a:pPr>
            <a:r>
              <a:rPr lang="en-US" sz="1600" dirty="0"/>
              <a:t>Azizur Rahman Maruf</a:t>
            </a:r>
          </a:p>
          <a:p>
            <a:pPr algn="l">
              <a:lnSpc>
                <a:spcPct val="100000"/>
              </a:lnSpc>
            </a:pPr>
            <a:r>
              <a:rPr lang="en-US" sz="1600" dirty="0" err="1"/>
              <a:t>B.Sc</a:t>
            </a:r>
            <a:r>
              <a:rPr lang="en-US" sz="1600" dirty="0"/>
              <a:t> (engineering) in CSE</a:t>
            </a:r>
          </a:p>
          <a:p>
            <a:pPr algn="l">
              <a:lnSpc>
                <a:spcPct val="100000"/>
              </a:lnSpc>
              <a:spcBef>
                <a:spcPts val="800"/>
              </a:spcBef>
            </a:pPr>
            <a:r>
              <a:rPr lang="en-US" sz="1600" dirty="0"/>
              <a:t>Level : 4  Semester : I</a:t>
            </a:r>
          </a:p>
          <a:p>
            <a:pPr algn="l">
              <a:lnSpc>
                <a:spcPct val="100000"/>
              </a:lnSpc>
              <a:spcBef>
                <a:spcPts val="800"/>
              </a:spcBef>
            </a:pPr>
            <a:r>
              <a:rPr lang="en-US" sz="1600" dirty="0"/>
              <a:t>Student ID : 1902029 </a:t>
            </a:r>
          </a:p>
        </p:txBody>
      </p:sp>
    </p:spTree>
    <p:extLst>
      <p:ext uri="{BB962C8B-B14F-4D97-AF65-F5344CB8AC3E}">
        <p14:creationId xmlns:p14="http://schemas.microsoft.com/office/powerpoint/2010/main" val="385664002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367" y="141515"/>
            <a:ext cx="10353761" cy="782410"/>
          </a:xfrm>
        </p:spPr>
        <p:txBody>
          <a:bodyPr/>
          <a:lstStyle/>
          <a:p>
            <a:r>
              <a:rPr lang="en-US" dirty="0"/>
              <a:t>Implementation</a:t>
            </a:r>
          </a:p>
        </p:txBody>
      </p:sp>
      <p:sp>
        <p:nvSpPr>
          <p:cNvPr id="9" name="Content Placeholder 4">
            <a:extLst>
              <a:ext uri="{FF2B5EF4-FFF2-40B4-BE49-F238E27FC236}">
                <a16:creationId xmlns:a16="http://schemas.microsoft.com/office/drawing/2014/main" id="{D89D6004-562C-43BD-B926-F642F76DE722}"/>
              </a:ext>
            </a:extLst>
          </p:cNvPr>
          <p:cNvSpPr txBox="1">
            <a:spLocks/>
          </p:cNvSpPr>
          <p:nvPr/>
        </p:nvSpPr>
        <p:spPr>
          <a:xfrm>
            <a:off x="171986" y="1162049"/>
            <a:ext cx="11802300" cy="101917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342900" indent="-342900" algn="just">
              <a:buFont typeface="+mj-lt"/>
              <a:buAutoNum type="arabicPeriod"/>
            </a:pPr>
            <a:r>
              <a:rPr lang="en-US" sz="1800" dirty="0"/>
              <a:t>Opening page of “Dinajpur Driving School”. It is the home section.</a:t>
            </a:r>
          </a:p>
          <a:p>
            <a:pPr marL="342900" indent="-342900" algn="just">
              <a:buFont typeface="+mj-lt"/>
              <a:buAutoNum type="arabicPeriod"/>
            </a:pPr>
            <a:r>
              <a:rPr lang="en-US" sz="1800" dirty="0"/>
              <a:t>Next it is the photos section here we can see the photos of our programs. </a:t>
            </a:r>
          </a:p>
          <a:p>
            <a:pPr marL="342900" indent="-342900" algn="just">
              <a:buFont typeface="+mj-lt"/>
              <a:buAutoNum type="arabicPeriod"/>
            </a:pPr>
            <a:endParaRPr lang="en-US" sz="1800" dirty="0"/>
          </a:p>
          <a:p>
            <a:pPr marL="342900" indent="-342900" algn="just">
              <a:buFont typeface="+mj-lt"/>
              <a:buAutoNum type="arabicPeriod"/>
            </a:pPr>
            <a:endParaRPr lang="en-US" sz="1800" dirty="0"/>
          </a:p>
          <a:p>
            <a:pPr marL="342900" indent="-342900" algn="just">
              <a:buFont typeface="+mj-lt"/>
              <a:buAutoNum type="arabicPeriod"/>
            </a:pPr>
            <a:endParaRPr lang="en-US" sz="1800" dirty="0"/>
          </a:p>
          <a:p>
            <a:pPr marL="0" indent="0" algn="just">
              <a:buNone/>
            </a:pPr>
            <a:endParaRPr lang="en-US" sz="1800" dirty="0"/>
          </a:p>
          <a:p>
            <a:pPr marL="342900" indent="-342900" algn="just">
              <a:buFont typeface="+mj-lt"/>
              <a:buAutoNum type="arabicPeriod"/>
            </a:pPr>
            <a:endParaRPr lang="en-US" sz="1800" dirty="0"/>
          </a:p>
          <a:p>
            <a:pPr marL="342900" indent="-342900" algn="just">
              <a:buFont typeface="+mj-lt"/>
              <a:buAutoNum type="arabicPeriod"/>
            </a:pPr>
            <a:endParaRPr lang="en-US" sz="1800" dirty="0"/>
          </a:p>
          <a:p>
            <a:pPr marL="0" indent="0" algn="just">
              <a:buNone/>
            </a:pPr>
            <a:endParaRPr lang="en-US" sz="1800" dirty="0"/>
          </a:p>
        </p:txBody>
      </p:sp>
      <p:pic>
        <p:nvPicPr>
          <p:cNvPr id="5" name="Content Placeholder 4">
            <a:extLst>
              <a:ext uri="{FF2B5EF4-FFF2-40B4-BE49-F238E27FC236}">
                <a16:creationId xmlns:a16="http://schemas.microsoft.com/office/drawing/2014/main" id="{B502CFE0-8A9F-44C2-BFC5-AC695042241A}"/>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14400" y="2569964"/>
            <a:ext cx="5105400" cy="2738834"/>
          </a:xfrm>
        </p:spPr>
      </p:pic>
      <p:pic>
        <p:nvPicPr>
          <p:cNvPr id="8" name="Content Placeholder 7">
            <a:extLst>
              <a:ext uri="{FF2B5EF4-FFF2-40B4-BE49-F238E27FC236}">
                <a16:creationId xmlns:a16="http://schemas.microsoft.com/office/drawing/2014/main" id="{6EEC92C5-2783-4D35-9CCA-7AC14F47A14D}"/>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73788" y="2578252"/>
            <a:ext cx="5094287" cy="2722259"/>
          </a:xfrm>
        </p:spPr>
      </p:pic>
    </p:spTree>
    <p:extLst>
      <p:ext uri="{BB962C8B-B14F-4D97-AF65-F5344CB8AC3E}">
        <p14:creationId xmlns:p14="http://schemas.microsoft.com/office/powerpoint/2010/main" val="226028106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367" y="141515"/>
            <a:ext cx="10353761" cy="782410"/>
          </a:xfrm>
        </p:spPr>
        <p:txBody>
          <a:bodyPr/>
          <a:lstStyle/>
          <a:p>
            <a:r>
              <a:rPr lang="en-US" dirty="0"/>
              <a:t>Implementation</a:t>
            </a:r>
          </a:p>
        </p:txBody>
      </p:sp>
      <p:sp>
        <p:nvSpPr>
          <p:cNvPr id="9" name="Content Placeholder 4">
            <a:extLst>
              <a:ext uri="{FF2B5EF4-FFF2-40B4-BE49-F238E27FC236}">
                <a16:creationId xmlns:a16="http://schemas.microsoft.com/office/drawing/2014/main" id="{D89D6004-562C-43BD-B926-F642F76DE722}"/>
              </a:ext>
            </a:extLst>
          </p:cNvPr>
          <p:cNvSpPr txBox="1">
            <a:spLocks/>
          </p:cNvSpPr>
          <p:nvPr/>
        </p:nvSpPr>
        <p:spPr>
          <a:xfrm>
            <a:off x="171986" y="925975"/>
            <a:ext cx="11802300" cy="121534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342900" indent="-342900" algn="just">
              <a:buFont typeface="+mj-lt"/>
              <a:buAutoNum type="arabicPeriod"/>
            </a:pPr>
            <a:r>
              <a:rPr lang="en-US" sz="1800" dirty="0"/>
              <a:t>It is the programs section in here we will see the programs for our driving school.</a:t>
            </a:r>
          </a:p>
          <a:p>
            <a:pPr marL="342900" indent="-342900" algn="just">
              <a:buFont typeface="+mj-lt"/>
              <a:buAutoNum type="arabicPeriod"/>
            </a:pPr>
            <a:r>
              <a:rPr lang="en-US" sz="1800" dirty="0"/>
              <a:t>And in the left section we have apply here user can apply for there need like bike ,car ,</a:t>
            </a:r>
            <a:r>
              <a:rPr lang="en-US" sz="1800" dirty="0" err="1"/>
              <a:t>etc</a:t>
            </a:r>
            <a:endParaRPr lang="en-US" sz="1800" dirty="0"/>
          </a:p>
        </p:txBody>
      </p:sp>
      <p:pic>
        <p:nvPicPr>
          <p:cNvPr id="5" name="Content Placeholder 4">
            <a:extLst>
              <a:ext uri="{FF2B5EF4-FFF2-40B4-BE49-F238E27FC236}">
                <a16:creationId xmlns:a16="http://schemas.microsoft.com/office/drawing/2014/main" id="{39A0C842-F006-4AC3-906E-2129F8DF31B1}"/>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14400" y="2567305"/>
            <a:ext cx="5105400" cy="2744152"/>
          </a:xfrm>
        </p:spPr>
      </p:pic>
      <p:pic>
        <p:nvPicPr>
          <p:cNvPr id="8" name="Content Placeholder 7">
            <a:extLst>
              <a:ext uri="{FF2B5EF4-FFF2-40B4-BE49-F238E27FC236}">
                <a16:creationId xmlns:a16="http://schemas.microsoft.com/office/drawing/2014/main" id="{ACFCD55B-EAC9-4BC8-BE5E-3B8C3354C88E}"/>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73788" y="2584743"/>
            <a:ext cx="5094287" cy="2728131"/>
          </a:xfrm>
        </p:spPr>
      </p:pic>
    </p:spTree>
    <p:extLst>
      <p:ext uri="{BB962C8B-B14F-4D97-AF65-F5344CB8AC3E}">
        <p14:creationId xmlns:p14="http://schemas.microsoft.com/office/powerpoint/2010/main" val="1409493266"/>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367" y="141515"/>
            <a:ext cx="10353761" cy="782410"/>
          </a:xfrm>
        </p:spPr>
        <p:txBody>
          <a:bodyPr/>
          <a:lstStyle/>
          <a:p>
            <a:r>
              <a:rPr lang="en-US" dirty="0"/>
              <a:t>Implementation</a:t>
            </a:r>
          </a:p>
        </p:txBody>
      </p:sp>
      <p:sp>
        <p:nvSpPr>
          <p:cNvPr id="9" name="Content Placeholder 4">
            <a:extLst>
              <a:ext uri="{FF2B5EF4-FFF2-40B4-BE49-F238E27FC236}">
                <a16:creationId xmlns:a16="http://schemas.microsoft.com/office/drawing/2014/main" id="{D89D6004-562C-43BD-B926-F642F76DE722}"/>
              </a:ext>
            </a:extLst>
          </p:cNvPr>
          <p:cNvSpPr txBox="1">
            <a:spLocks/>
          </p:cNvSpPr>
          <p:nvPr/>
        </p:nvSpPr>
        <p:spPr>
          <a:xfrm>
            <a:off x="171986" y="923926"/>
            <a:ext cx="11802300" cy="1123950"/>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342900" indent="-342900" algn="just">
              <a:buFont typeface="+mj-lt"/>
              <a:buAutoNum type="arabicPeriod"/>
            </a:pPr>
            <a:r>
              <a:rPr lang="en-US" sz="1800" dirty="0"/>
              <a:t>Authority can add team &amp; player information by the interface presented in left.</a:t>
            </a:r>
          </a:p>
          <a:p>
            <a:pPr marL="342900" indent="-342900" algn="just">
              <a:buFont typeface="+mj-lt"/>
              <a:buAutoNum type="arabicPeriod"/>
            </a:pPr>
            <a:r>
              <a:rPr lang="en-US" sz="1800" dirty="0"/>
              <a:t>Added teams’ information with editing opportunities presented in right.</a:t>
            </a:r>
          </a:p>
        </p:txBody>
      </p:sp>
      <p:pic>
        <p:nvPicPr>
          <p:cNvPr id="5" name="Content Placeholder 4">
            <a:extLst>
              <a:ext uri="{FF2B5EF4-FFF2-40B4-BE49-F238E27FC236}">
                <a16:creationId xmlns:a16="http://schemas.microsoft.com/office/drawing/2014/main" id="{87E7AAFC-ADA2-4BF6-B9A1-957010914F4A}"/>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14400" y="2570194"/>
            <a:ext cx="5105400" cy="2738375"/>
          </a:xfrm>
        </p:spPr>
      </p:pic>
      <p:pic>
        <p:nvPicPr>
          <p:cNvPr id="8" name="Content Placeholder 7">
            <a:extLst>
              <a:ext uri="{FF2B5EF4-FFF2-40B4-BE49-F238E27FC236}">
                <a16:creationId xmlns:a16="http://schemas.microsoft.com/office/drawing/2014/main" id="{06B9FE16-38BE-446D-A6C4-B984200F637F}"/>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73788" y="2557835"/>
            <a:ext cx="5094287" cy="2763093"/>
          </a:xfrm>
        </p:spPr>
      </p:pic>
    </p:spTree>
    <p:extLst>
      <p:ext uri="{BB962C8B-B14F-4D97-AF65-F5344CB8AC3E}">
        <p14:creationId xmlns:p14="http://schemas.microsoft.com/office/powerpoint/2010/main" val="145959171"/>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367" y="141515"/>
            <a:ext cx="10353761" cy="782410"/>
          </a:xfrm>
        </p:spPr>
        <p:txBody>
          <a:bodyPr/>
          <a:lstStyle/>
          <a:p>
            <a:r>
              <a:rPr lang="en-US" dirty="0"/>
              <a:t>Implementation</a:t>
            </a:r>
          </a:p>
        </p:txBody>
      </p:sp>
      <p:sp>
        <p:nvSpPr>
          <p:cNvPr id="9" name="Content Placeholder 4">
            <a:extLst>
              <a:ext uri="{FF2B5EF4-FFF2-40B4-BE49-F238E27FC236}">
                <a16:creationId xmlns:a16="http://schemas.microsoft.com/office/drawing/2014/main" id="{D89D6004-562C-43BD-B926-F642F76DE722}"/>
              </a:ext>
            </a:extLst>
          </p:cNvPr>
          <p:cNvSpPr txBox="1">
            <a:spLocks/>
          </p:cNvSpPr>
          <p:nvPr/>
        </p:nvSpPr>
        <p:spPr>
          <a:xfrm>
            <a:off x="171986" y="1162050"/>
            <a:ext cx="11802300" cy="88582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342900" indent="-342900" algn="just">
              <a:buFont typeface="+mj-lt"/>
              <a:buAutoNum type="arabicPeriod"/>
            </a:pPr>
            <a:r>
              <a:rPr lang="en-US" sz="1800" dirty="0"/>
              <a:t>Here we have log in page there are two option one id for user and another is for authority.</a:t>
            </a:r>
          </a:p>
          <a:p>
            <a:pPr marL="342900" indent="-342900" algn="just">
              <a:buFont typeface="+mj-lt"/>
              <a:buAutoNum type="arabicPeriod"/>
            </a:pPr>
            <a:r>
              <a:rPr lang="en-US" sz="1800" dirty="0"/>
              <a:t>In the left side we see that user can log in </a:t>
            </a:r>
          </a:p>
        </p:txBody>
      </p:sp>
      <p:pic>
        <p:nvPicPr>
          <p:cNvPr id="5" name="Content Placeholder 4">
            <a:extLst>
              <a:ext uri="{FF2B5EF4-FFF2-40B4-BE49-F238E27FC236}">
                <a16:creationId xmlns:a16="http://schemas.microsoft.com/office/drawing/2014/main" id="{2338366D-59B7-4308-A6C7-6CC57EF2C2E9}"/>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14400" y="2561987"/>
            <a:ext cx="5105400" cy="2754788"/>
          </a:xfrm>
        </p:spPr>
      </p:pic>
      <p:pic>
        <p:nvPicPr>
          <p:cNvPr id="8" name="Content Placeholder 7">
            <a:extLst>
              <a:ext uri="{FF2B5EF4-FFF2-40B4-BE49-F238E27FC236}">
                <a16:creationId xmlns:a16="http://schemas.microsoft.com/office/drawing/2014/main" id="{D83D9332-D5F9-4082-96F3-C7C60DB4C678}"/>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73788" y="2574081"/>
            <a:ext cx="5094287" cy="2730601"/>
          </a:xfrm>
        </p:spPr>
      </p:pic>
    </p:spTree>
    <p:extLst>
      <p:ext uri="{BB962C8B-B14F-4D97-AF65-F5344CB8AC3E}">
        <p14:creationId xmlns:p14="http://schemas.microsoft.com/office/powerpoint/2010/main" val="187944194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367" y="141515"/>
            <a:ext cx="10353761" cy="782410"/>
          </a:xfrm>
        </p:spPr>
        <p:txBody>
          <a:bodyPr/>
          <a:lstStyle/>
          <a:p>
            <a:r>
              <a:rPr lang="en-US" dirty="0"/>
              <a:t>Implementation</a:t>
            </a:r>
          </a:p>
        </p:txBody>
      </p:sp>
      <p:sp>
        <p:nvSpPr>
          <p:cNvPr id="9" name="Content Placeholder 4">
            <a:extLst>
              <a:ext uri="{FF2B5EF4-FFF2-40B4-BE49-F238E27FC236}">
                <a16:creationId xmlns:a16="http://schemas.microsoft.com/office/drawing/2014/main" id="{D89D6004-562C-43BD-B926-F642F76DE722}"/>
              </a:ext>
            </a:extLst>
          </p:cNvPr>
          <p:cNvSpPr txBox="1">
            <a:spLocks/>
          </p:cNvSpPr>
          <p:nvPr/>
        </p:nvSpPr>
        <p:spPr>
          <a:xfrm>
            <a:off x="171986" y="1162050"/>
            <a:ext cx="11802300" cy="122233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342900" indent="-342900" algn="just">
              <a:buFont typeface="+mj-lt"/>
              <a:buAutoNum type="arabicPeriod"/>
            </a:pPr>
            <a:r>
              <a:rPr lang="en-US" sz="1800" dirty="0"/>
              <a:t>Here the authority can view the entries and permission for user and see the photos.</a:t>
            </a:r>
          </a:p>
        </p:txBody>
      </p:sp>
      <p:pic>
        <p:nvPicPr>
          <p:cNvPr id="5" name="Content Placeholder 4">
            <a:extLst>
              <a:ext uri="{FF2B5EF4-FFF2-40B4-BE49-F238E27FC236}">
                <a16:creationId xmlns:a16="http://schemas.microsoft.com/office/drawing/2014/main" id="{A485FB6C-6CAA-455E-95D5-361E10B9EE59}"/>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14400" y="2573953"/>
            <a:ext cx="5105400" cy="2730857"/>
          </a:xfrm>
        </p:spPr>
      </p:pic>
      <p:pic>
        <p:nvPicPr>
          <p:cNvPr id="8" name="Content Placeholder 7">
            <a:extLst>
              <a:ext uri="{FF2B5EF4-FFF2-40B4-BE49-F238E27FC236}">
                <a16:creationId xmlns:a16="http://schemas.microsoft.com/office/drawing/2014/main" id="{A73D9346-FF03-4D3F-9E44-DABAC43E65CA}"/>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73788" y="2566312"/>
            <a:ext cx="5094287" cy="2746139"/>
          </a:xfrm>
        </p:spPr>
      </p:pic>
    </p:spTree>
    <p:extLst>
      <p:ext uri="{BB962C8B-B14F-4D97-AF65-F5344CB8AC3E}">
        <p14:creationId xmlns:p14="http://schemas.microsoft.com/office/powerpoint/2010/main" val="1177232102"/>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367" y="141515"/>
            <a:ext cx="10353761" cy="782410"/>
          </a:xfrm>
        </p:spPr>
        <p:txBody>
          <a:bodyPr/>
          <a:lstStyle/>
          <a:p>
            <a:r>
              <a:rPr lang="en-US" dirty="0"/>
              <a:t>Implementation</a:t>
            </a:r>
          </a:p>
        </p:txBody>
      </p:sp>
      <p:sp>
        <p:nvSpPr>
          <p:cNvPr id="9" name="Content Placeholder 4">
            <a:extLst>
              <a:ext uri="{FF2B5EF4-FFF2-40B4-BE49-F238E27FC236}">
                <a16:creationId xmlns:a16="http://schemas.microsoft.com/office/drawing/2014/main" id="{D89D6004-562C-43BD-B926-F642F76DE722}"/>
              </a:ext>
            </a:extLst>
          </p:cNvPr>
          <p:cNvSpPr txBox="1">
            <a:spLocks/>
          </p:cNvSpPr>
          <p:nvPr/>
        </p:nvSpPr>
        <p:spPr>
          <a:xfrm>
            <a:off x="171986" y="1162050"/>
            <a:ext cx="11802300" cy="112394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342900" indent="-342900" algn="just">
              <a:buFont typeface="+mj-lt"/>
              <a:buAutoNum type="arabicPeriod"/>
            </a:pPr>
            <a:r>
              <a:rPr lang="en-US" sz="1800" dirty="0"/>
              <a:t>Here we will see a page that who are not  sign up they can sign up for there need</a:t>
            </a:r>
          </a:p>
        </p:txBody>
      </p:sp>
      <p:pic>
        <p:nvPicPr>
          <p:cNvPr id="5" name="Content Placeholder 4">
            <a:extLst>
              <a:ext uri="{FF2B5EF4-FFF2-40B4-BE49-F238E27FC236}">
                <a16:creationId xmlns:a16="http://schemas.microsoft.com/office/drawing/2014/main" id="{B21BFF6F-AF58-4C16-9B32-45254C931E41}"/>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14400" y="2571294"/>
            <a:ext cx="5105400" cy="2736175"/>
          </a:xfrm>
        </p:spPr>
      </p:pic>
      <p:pic>
        <p:nvPicPr>
          <p:cNvPr id="8" name="Content Placeholder 7">
            <a:extLst>
              <a:ext uri="{FF2B5EF4-FFF2-40B4-BE49-F238E27FC236}">
                <a16:creationId xmlns:a16="http://schemas.microsoft.com/office/drawing/2014/main" id="{AA39DDF4-7033-4D3A-B39A-DC598E7F3ABD}"/>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73788" y="2576925"/>
            <a:ext cx="5094287" cy="2724912"/>
          </a:xfrm>
        </p:spPr>
      </p:pic>
    </p:spTree>
    <p:extLst>
      <p:ext uri="{BB962C8B-B14F-4D97-AF65-F5344CB8AC3E}">
        <p14:creationId xmlns:p14="http://schemas.microsoft.com/office/powerpoint/2010/main" val="3055100870"/>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367" y="141515"/>
            <a:ext cx="10353761" cy="782410"/>
          </a:xfrm>
        </p:spPr>
        <p:txBody>
          <a:bodyPr/>
          <a:lstStyle/>
          <a:p>
            <a:r>
              <a:rPr lang="en-US" dirty="0"/>
              <a:t>Implementation</a:t>
            </a:r>
          </a:p>
        </p:txBody>
      </p:sp>
      <p:sp>
        <p:nvSpPr>
          <p:cNvPr id="9" name="Content Placeholder 4">
            <a:extLst>
              <a:ext uri="{FF2B5EF4-FFF2-40B4-BE49-F238E27FC236}">
                <a16:creationId xmlns:a16="http://schemas.microsoft.com/office/drawing/2014/main" id="{D89D6004-562C-43BD-B926-F642F76DE722}"/>
              </a:ext>
            </a:extLst>
          </p:cNvPr>
          <p:cNvSpPr txBox="1">
            <a:spLocks/>
          </p:cNvSpPr>
          <p:nvPr/>
        </p:nvSpPr>
        <p:spPr>
          <a:xfrm>
            <a:off x="171986" y="1099596"/>
            <a:ext cx="11802300" cy="983848"/>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342900" indent="-342900" algn="just">
              <a:buFont typeface="+mj-lt"/>
              <a:buAutoNum type="arabicPeriod"/>
            </a:pPr>
            <a:endParaRPr lang="en-US" sz="1800" dirty="0"/>
          </a:p>
          <a:p>
            <a:pPr marL="342900" indent="-342900" algn="just">
              <a:buFont typeface="+mj-lt"/>
              <a:buAutoNum type="arabicPeriod"/>
            </a:pPr>
            <a:r>
              <a:rPr lang="en-US" sz="1800" dirty="0"/>
              <a:t>Here we can see the database section and one is for entry form and another is for phots section</a:t>
            </a:r>
          </a:p>
          <a:p>
            <a:pPr marL="342900" indent="-342900" algn="just">
              <a:buFont typeface="+mj-lt"/>
              <a:buAutoNum type="arabicPeriod"/>
            </a:pPr>
            <a:endParaRPr lang="en-US" sz="1800" dirty="0"/>
          </a:p>
        </p:txBody>
      </p:sp>
      <p:pic>
        <p:nvPicPr>
          <p:cNvPr id="5" name="Content Placeholder 4">
            <a:extLst>
              <a:ext uri="{FF2B5EF4-FFF2-40B4-BE49-F238E27FC236}">
                <a16:creationId xmlns:a16="http://schemas.microsoft.com/office/drawing/2014/main" id="{AF6B3BE2-EDAF-43A6-BFD8-B4E5A9242E48}"/>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14400" y="2503488"/>
            <a:ext cx="5105400" cy="2871787"/>
          </a:xfrm>
        </p:spPr>
      </p:pic>
      <p:pic>
        <p:nvPicPr>
          <p:cNvPr id="8" name="Content Placeholder 7">
            <a:extLst>
              <a:ext uri="{FF2B5EF4-FFF2-40B4-BE49-F238E27FC236}">
                <a16:creationId xmlns:a16="http://schemas.microsoft.com/office/drawing/2014/main" id="{43A107EB-A2C6-4BE3-A1D5-E0EB385F1FE6}"/>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73788" y="2506613"/>
            <a:ext cx="5094287" cy="2865536"/>
          </a:xfrm>
        </p:spPr>
      </p:pic>
    </p:spTree>
    <p:extLst>
      <p:ext uri="{BB962C8B-B14F-4D97-AF65-F5344CB8AC3E}">
        <p14:creationId xmlns:p14="http://schemas.microsoft.com/office/powerpoint/2010/main" val="1795684207"/>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367" y="141515"/>
            <a:ext cx="10353761" cy="782410"/>
          </a:xfrm>
        </p:spPr>
        <p:txBody>
          <a:bodyPr/>
          <a:lstStyle/>
          <a:p>
            <a:r>
              <a:rPr lang="en-US" dirty="0"/>
              <a:t>Implementation</a:t>
            </a:r>
          </a:p>
        </p:txBody>
      </p:sp>
      <p:sp>
        <p:nvSpPr>
          <p:cNvPr id="9" name="Content Placeholder 4">
            <a:extLst>
              <a:ext uri="{FF2B5EF4-FFF2-40B4-BE49-F238E27FC236}">
                <a16:creationId xmlns:a16="http://schemas.microsoft.com/office/drawing/2014/main" id="{D89D6004-562C-43BD-B926-F642F76DE722}"/>
              </a:ext>
            </a:extLst>
          </p:cNvPr>
          <p:cNvSpPr txBox="1">
            <a:spLocks/>
          </p:cNvSpPr>
          <p:nvPr/>
        </p:nvSpPr>
        <p:spPr>
          <a:xfrm>
            <a:off x="171986" y="1162050"/>
            <a:ext cx="11802300" cy="88582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342900" indent="-342900" algn="just">
              <a:buFont typeface="+mj-lt"/>
              <a:buAutoNum type="arabicPeriod"/>
            </a:pPr>
            <a:endParaRPr lang="en-US" sz="1800" dirty="0"/>
          </a:p>
          <a:p>
            <a:pPr marL="342900" indent="-342900" algn="just">
              <a:buFont typeface="+mj-lt"/>
              <a:buAutoNum type="arabicPeriod"/>
            </a:pPr>
            <a:r>
              <a:rPr lang="en-US" sz="1800" dirty="0"/>
              <a:t>It is the database for sign up section</a:t>
            </a:r>
          </a:p>
        </p:txBody>
      </p:sp>
      <p:pic>
        <p:nvPicPr>
          <p:cNvPr id="5" name="Content Placeholder 4">
            <a:extLst>
              <a:ext uri="{FF2B5EF4-FFF2-40B4-BE49-F238E27FC236}">
                <a16:creationId xmlns:a16="http://schemas.microsoft.com/office/drawing/2014/main" id="{FFB46C5B-D86F-4023-BF52-61277BC5E3F3}"/>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914400" y="2503488"/>
            <a:ext cx="5105400" cy="2871787"/>
          </a:xfrm>
        </p:spPr>
      </p:pic>
    </p:spTree>
    <p:extLst>
      <p:ext uri="{BB962C8B-B14F-4D97-AF65-F5344CB8AC3E}">
        <p14:creationId xmlns:p14="http://schemas.microsoft.com/office/powerpoint/2010/main" val="3399580675"/>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enhancement</a:t>
            </a:r>
          </a:p>
        </p:txBody>
      </p:sp>
      <p:sp>
        <p:nvSpPr>
          <p:cNvPr id="5" name="Content Placeholder 4"/>
          <p:cNvSpPr>
            <a:spLocks noGrp="1"/>
          </p:cNvSpPr>
          <p:nvPr>
            <p:ph idx="1"/>
          </p:nvPr>
        </p:nvSpPr>
        <p:spPr>
          <a:xfrm>
            <a:off x="913795" y="2152891"/>
            <a:ext cx="10353762" cy="3345083"/>
          </a:xfrm>
        </p:spPr>
        <p:txBody>
          <a:bodyPr>
            <a:normAutofit/>
          </a:bodyPr>
          <a:lstStyle/>
          <a:p>
            <a:pPr marL="0" marR="0">
              <a:lnSpc>
                <a:spcPct val="15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1. We will do more details work in Home page, photos page , About page and Contact page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2. We will add more security feature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3.  we will add Virtual Reality (VR) Simulations.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4. we will add an extra page for adding safety rules.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50000"/>
              </a:lnSpc>
              <a:spcBef>
                <a:spcPts val="0"/>
              </a:spcBef>
              <a:buNone/>
            </a:pPr>
            <a:endParaRPr lang="en-US"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23000884"/>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5" name="Content Placeholder 4"/>
          <p:cNvSpPr>
            <a:spLocks noGrp="1"/>
          </p:cNvSpPr>
          <p:nvPr>
            <p:ph idx="1"/>
          </p:nvPr>
        </p:nvSpPr>
        <p:spPr>
          <a:xfrm>
            <a:off x="913795" y="2096064"/>
            <a:ext cx="10353762" cy="3598680"/>
          </a:xfrm>
        </p:spPr>
        <p:txBody>
          <a:bodyPr>
            <a:normAutofit/>
          </a:bodyPr>
          <a:lstStyle/>
          <a:p>
            <a:pPr marL="0" indent="0" algn="just">
              <a:buNone/>
            </a:pPr>
            <a:r>
              <a:rPr lang="en-US" dirty="0"/>
              <a:t>In our proposed system we have build a system where we can help every local people in  Dinajpur. Here we have kept option for user and authority and user can log in and </a:t>
            </a:r>
          </a:p>
          <a:p>
            <a:pPr marL="0" indent="0" algn="just">
              <a:buNone/>
            </a:pPr>
            <a:r>
              <a:rPr lang="en-US" dirty="0"/>
              <a:t>Fil the form for learning driving </a:t>
            </a:r>
            <a:r>
              <a:rPr lang="en-US" dirty="0" err="1"/>
              <a:t>bike,car</a:t>
            </a:r>
            <a:r>
              <a:rPr lang="en-US" dirty="0"/>
              <a:t> </a:t>
            </a:r>
            <a:r>
              <a:rPr lang="en-US" dirty="0" err="1"/>
              <a:t>etc.On</a:t>
            </a:r>
            <a:r>
              <a:rPr lang="en-US" dirty="0"/>
              <a:t> the </a:t>
            </a:r>
            <a:r>
              <a:rPr lang="en-US" dirty="0" err="1"/>
              <a:t>otherhand</a:t>
            </a:r>
            <a:r>
              <a:rPr lang="en-US" dirty="0"/>
              <a:t> authority can edit the function and maintenance the security.</a:t>
            </a:r>
          </a:p>
        </p:txBody>
      </p:sp>
    </p:spTree>
    <p:extLst>
      <p:ext uri="{BB962C8B-B14F-4D97-AF65-F5344CB8AC3E}">
        <p14:creationId xmlns:p14="http://schemas.microsoft.com/office/powerpoint/2010/main" val="331458316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758" y="403640"/>
            <a:ext cx="11675534" cy="1075074"/>
          </a:xfrm>
        </p:spPr>
        <p:txBody>
          <a:bodyPr>
            <a:normAutofit/>
          </a:bodyPr>
          <a:lstStyle/>
          <a:p>
            <a:r>
              <a:rPr lang="en-US" dirty="0"/>
              <a:t> contents</a:t>
            </a:r>
          </a:p>
        </p:txBody>
      </p:sp>
      <p:sp>
        <p:nvSpPr>
          <p:cNvPr id="3" name="Content Placeholder 2"/>
          <p:cNvSpPr>
            <a:spLocks noGrp="1"/>
          </p:cNvSpPr>
          <p:nvPr>
            <p:ph sz="half" idx="1"/>
          </p:nvPr>
        </p:nvSpPr>
        <p:spPr>
          <a:xfrm>
            <a:off x="913795" y="1929385"/>
            <a:ext cx="5106004" cy="3861816"/>
          </a:xfrm>
        </p:spPr>
        <p:txBody>
          <a:bodyPr>
            <a:normAutofit/>
          </a:bodyPr>
          <a:lstStyle/>
          <a:p>
            <a:r>
              <a:rPr lang="en-US" sz="2400" dirty="0"/>
              <a:t>Introduction</a:t>
            </a:r>
          </a:p>
          <a:p>
            <a:r>
              <a:rPr lang="en-US" sz="2400" dirty="0"/>
              <a:t>Objectives</a:t>
            </a:r>
          </a:p>
          <a:p>
            <a:r>
              <a:rPr lang="en-US" sz="2400" dirty="0"/>
              <a:t>Literature Review</a:t>
            </a:r>
          </a:p>
          <a:p>
            <a:r>
              <a:rPr lang="en-US" sz="2400" dirty="0"/>
              <a:t>Requirements</a:t>
            </a:r>
          </a:p>
          <a:p>
            <a:r>
              <a:rPr lang="en-US" sz="2400" dirty="0"/>
              <a:t>Architecture</a:t>
            </a:r>
          </a:p>
          <a:p>
            <a:endParaRPr lang="en-US" dirty="0"/>
          </a:p>
          <a:p>
            <a:endParaRPr lang="en-US" dirty="0"/>
          </a:p>
          <a:p>
            <a:endParaRPr lang="en-US" dirty="0"/>
          </a:p>
          <a:p>
            <a:endParaRPr lang="en-US" dirty="0"/>
          </a:p>
        </p:txBody>
      </p:sp>
      <p:sp>
        <p:nvSpPr>
          <p:cNvPr id="5" name="Content Placeholder 4"/>
          <p:cNvSpPr>
            <a:spLocks noGrp="1"/>
          </p:cNvSpPr>
          <p:nvPr>
            <p:ph sz="half" idx="2"/>
          </p:nvPr>
        </p:nvSpPr>
        <p:spPr>
          <a:xfrm>
            <a:off x="6945442" y="1929383"/>
            <a:ext cx="4166254" cy="3724651"/>
          </a:xfrm>
        </p:spPr>
        <p:txBody>
          <a:bodyPr/>
          <a:lstStyle/>
          <a:p>
            <a:r>
              <a:rPr lang="en-US" sz="2400" dirty="0"/>
              <a:t>Implementation</a:t>
            </a:r>
          </a:p>
          <a:p>
            <a:r>
              <a:rPr lang="en-US" sz="2400" dirty="0"/>
              <a:t>Future Enhancement</a:t>
            </a:r>
          </a:p>
          <a:p>
            <a:r>
              <a:rPr lang="en-US" sz="2400" dirty="0"/>
              <a:t>Conclusion</a:t>
            </a:r>
          </a:p>
          <a:p>
            <a:r>
              <a:rPr lang="en-US" sz="2400" dirty="0"/>
              <a:t>References</a:t>
            </a:r>
          </a:p>
          <a:p>
            <a:endParaRPr lang="en-US" dirty="0"/>
          </a:p>
        </p:txBody>
      </p:sp>
      <p:sp>
        <p:nvSpPr>
          <p:cNvPr id="4" name="Title 1"/>
          <p:cNvSpPr txBox="1">
            <a:spLocks/>
          </p:cNvSpPr>
          <p:nvPr/>
        </p:nvSpPr>
        <p:spPr>
          <a:xfrm>
            <a:off x="874171" y="1929384"/>
            <a:ext cx="10353761" cy="4334256"/>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a:lstStyle>
          <a:p>
            <a:endParaRPr lang="en-US" dirty="0"/>
          </a:p>
        </p:txBody>
      </p:sp>
    </p:spTree>
    <p:extLst>
      <p:ext uri="{BB962C8B-B14F-4D97-AF65-F5344CB8AC3E}">
        <p14:creationId xmlns:p14="http://schemas.microsoft.com/office/powerpoint/2010/main" val="313587790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sp>
        <p:nvSpPr>
          <p:cNvPr id="5" name="Content Placeholder 4"/>
          <p:cNvSpPr>
            <a:spLocks noGrp="1"/>
          </p:cNvSpPr>
          <p:nvPr>
            <p:ph idx="1"/>
          </p:nvPr>
        </p:nvSpPr>
        <p:spPr/>
        <p:txBody>
          <a:bodyPr>
            <a:normAutofit/>
          </a:bodyPr>
          <a:lstStyle/>
          <a:p>
            <a:pPr>
              <a:lnSpc>
                <a:spcPct val="150000"/>
              </a:lnSpc>
              <a:spcBef>
                <a:spcPts val="0"/>
              </a:spcBef>
              <a:buFont typeface="Wingdings" panose="05000000000000000000" pitchFamily="2" charset="2"/>
              <a:buChar char="Ø"/>
            </a:pPr>
            <a:r>
              <a:rPr lang="en-US" sz="1800" u="sng" dirty="0">
                <a:effectLst/>
                <a:latin typeface="Times New Roman" panose="02020603050405020304" pitchFamily="18" charset="0"/>
                <a:ea typeface="Calibri" panose="020F0502020204030204" pitchFamily="34" charset="0"/>
                <a:cs typeface="Times New Roman" panose="02020603050405020304" pitchFamily="18" charset="0"/>
                <a:hlinkClick r:id="rId2"/>
              </a:rPr>
              <a:t>https://www.shimudrivingschool.com/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Bef>
                <a:spcPts val="0"/>
              </a:spcBef>
              <a:buFont typeface="Wingdings" panose="05000000000000000000" pitchFamily="2" charset="2"/>
              <a:buChar char="Ø"/>
            </a:pPr>
            <a:r>
              <a:rPr lang="en-US" sz="1800" u="sng" dirty="0">
                <a:effectLst/>
                <a:latin typeface="Times New Roman" panose="02020603050405020304" pitchFamily="18" charset="0"/>
                <a:ea typeface="Calibri" panose="020F0502020204030204" pitchFamily="34" charset="0"/>
                <a:cs typeface="Times New Roman" panose="02020603050405020304" pitchFamily="18" charset="0"/>
                <a:hlinkClick r:id="rId3"/>
              </a:rPr>
              <a:t>https://driving-school.com/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Bef>
                <a:spcPts val="0"/>
              </a:spcBef>
              <a:buFont typeface="Wingdings" panose="05000000000000000000" pitchFamily="2" charset="2"/>
              <a:buChar char="Ø"/>
            </a:pPr>
            <a:r>
              <a:rPr lang="en-US" sz="1800" u="sng" dirty="0">
                <a:effectLst/>
                <a:latin typeface="Times New Roman" panose="02020603050405020304" pitchFamily="18" charset="0"/>
                <a:ea typeface="Calibri" panose="020F0502020204030204" pitchFamily="34" charset="0"/>
                <a:cs typeface="Times New Roman" panose="02020603050405020304" pitchFamily="18" charset="0"/>
                <a:hlinkClick r:id="rId4"/>
              </a:rPr>
              <a:t>https://themeforest.net/search/driving%20school</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Bef>
                <a:spcPts val="0"/>
              </a:spcBef>
              <a:buFont typeface="Wingdings" panose="05000000000000000000" pitchFamily="2" charset="2"/>
              <a:buChar char="Ø"/>
            </a:pPr>
            <a:r>
              <a:rPr lang="en-US" sz="1800" u="sng" dirty="0">
                <a:effectLst/>
                <a:latin typeface="Times New Roman" panose="02020603050405020304" pitchFamily="18" charset="0"/>
                <a:ea typeface="Calibri" panose="020F0502020204030204" pitchFamily="34" charset="0"/>
                <a:cs typeface="Times New Roman" panose="02020603050405020304" pitchFamily="18" charset="0"/>
                <a:hlinkClick r:id="rId5"/>
              </a:rPr>
              <a:t>https://dribbble.com/tags/driving-school-website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Bef>
                <a:spcPts val="0"/>
              </a:spcBef>
              <a:buFont typeface="Wingdings" panose="05000000000000000000" pitchFamily="2" charset="2"/>
              <a:buChar char="Ø"/>
            </a:pPr>
            <a:r>
              <a:rPr lang="en-US" sz="1800" u="sng" dirty="0">
                <a:effectLst/>
                <a:latin typeface="Times New Roman" panose="02020603050405020304" pitchFamily="18" charset="0"/>
                <a:ea typeface="Calibri" panose="020F0502020204030204" pitchFamily="34" charset="0"/>
                <a:cs typeface="Times New Roman" panose="02020603050405020304" pitchFamily="18" charset="0"/>
                <a:hlinkClick r:id="rId5"/>
              </a:rPr>
              <a:t>https://dribbble.com/tags/driving-school-website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04220926"/>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8109" y="2547257"/>
            <a:ext cx="10353761" cy="1326321"/>
          </a:xfrm>
        </p:spPr>
        <p:txBody>
          <a:bodyPr>
            <a:normAutofit/>
          </a:bodyPr>
          <a:lstStyle/>
          <a:p>
            <a:r>
              <a:rPr lang="en-US" sz="5400" dirty="0"/>
              <a:t>Thank you</a:t>
            </a:r>
          </a:p>
        </p:txBody>
      </p:sp>
    </p:spTree>
    <p:extLst>
      <p:ext uri="{BB962C8B-B14F-4D97-AF65-F5344CB8AC3E}">
        <p14:creationId xmlns:p14="http://schemas.microsoft.com/office/powerpoint/2010/main" val="3499565602"/>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Introduction</a:t>
            </a:r>
          </a:p>
        </p:txBody>
      </p:sp>
      <p:sp>
        <p:nvSpPr>
          <p:cNvPr id="3" name="Content Placeholder 2"/>
          <p:cNvSpPr>
            <a:spLocks noGrp="1"/>
          </p:cNvSpPr>
          <p:nvPr>
            <p:ph idx="1"/>
          </p:nvPr>
        </p:nvSpPr>
        <p:spPr>
          <a:xfrm>
            <a:off x="913795" y="2038350"/>
            <a:ext cx="10278080" cy="4114800"/>
          </a:xfrm>
        </p:spPr>
        <p:txBody>
          <a:bodyPr>
            <a:normAutofit fontScale="70000" lnSpcReduction="20000"/>
          </a:bodyPr>
          <a:lstStyle/>
          <a:p>
            <a:pPr algn="just">
              <a:lnSpc>
                <a:spcPct val="170000"/>
              </a:lnSpc>
              <a:spcBef>
                <a:spcPts val="0"/>
              </a:spcBef>
              <a:spcAft>
                <a:spcPts val="1800"/>
              </a:spcAft>
            </a:pPr>
            <a:r>
              <a:rPr lang="en-US" sz="3200" b="0" i="0" dirty="0">
                <a:effectLst/>
                <a:cs typeface="Times New Roman" panose="02020603050405020304" pitchFamily="18" charset="0"/>
              </a:rPr>
              <a:t>The modern world is characterized by an increasing reliance on automobiles for daily transportation needs. As the number of vehicles on the road continues to rise, the demand for efficient and effective driving education programs becomes imperative. To address this need, the Driving School Management System is proposed as a comprehensive solution to streamline </a:t>
            </a:r>
            <a:r>
              <a:rPr lang="en-US" sz="3200" b="0" i="0" dirty="0" smtClean="0">
                <a:effectLst/>
                <a:cs typeface="Times New Roman" panose="02020603050405020304" pitchFamily="18" charset="0"/>
              </a:rPr>
              <a:t>and enhance </a:t>
            </a:r>
            <a:r>
              <a:rPr lang="en-US" sz="3200" b="0" i="0" dirty="0">
                <a:effectLst/>
                <a:cs typeface="Times New Roman" panose="02020603050405020304" pitchFamily="18" charset="0"/>
              </a:rPr>
              <a:t>the operations of driving schools. </a:t>
            </a:r>
            <a:r>
              <a:rPr lang="en-US" sz="2000" dirty="0"/>
              <a:t/>
            </a:r>
            <a:br>
              <a:rPr lang="en-US" sz="2000" dirty="0"/>
            </a:br>
            <a:endParaRPr lang="en-US" sz="2400" dirty="0"/>
          </a:p>
        </p:txBody>
      </p:sp>
    </p:spTree>
    <p:extLst>
      <p:ext uri="{BB962C8B-B14F-4D97-AF65-F5344CB8AC3E}">
        <p14:creationId xmlns:p14="http://schemas.microsoft.com/office/powerpoint/2010/main" val="415071377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1"/>
            <a:ext cx="10353761" cy="1173480"/>
          </a:xfrm>
        </p:spPr>
        <p:txBody>
          <a:bodyPr>
            <a:normAutofit/>
          </a:bodyPr>
          <a:lstStyle/>
          <a:p>
            <a:r>
              <a:rPr lang="en-US" sz="3600" dirty="0"/>
              <a:t>Objectives</a:t>
            </a:r>
          </a:p>
        </p:txBody>
      </p:sp>
      <p:sp>
        <p:nvSpPr>
          <p:cNvPr id="3" name="Content Placeholder 2"/>
          <p:cNvSpPr>
            <a:spLocks noGrp="1"/>
          </p:cNvSpPr>
          <p:nvPr>
            <p:ph idx="1"/>
          </p:nvPr>
        </p:nvSpPr>
        <p:spPr>
          <a:xfrm>
            <a:off x="913795" y="1783081"/>
            <a:ext cx="10353762" cy="4589143"/>
          </a:xfrm>
        </p:spPr>
        <p:txBody>
          <a:bodyPr>
            <a:noAutofit/>
          </a:bodyPr>
          <a:lstStyle/>
          <a:p>
            <a:pPr>
              <a:lnSpc>
                <a:spcPct val="150000"/>
              </a:lnSpc>
              <a:spcBef>
                <a:spcPts val="0"/>
              </a:spcBef>
            </a:pPr>
            <a:r>
              <a:rPr lang="en-US" dirty="0">
                <a:effectLst/>
                <a:ea typeface="Calibri" panose="020F0502020204030204" pitchFamily="34" charset="0"/>
                <a:cs typeface="Times New Roman" panose="02020603050405020304" pitchFamily="18" charset="0"/>
              </a:rPr>
              <a:t>In here User can fill up the from as he wanted for learning </a:t>
            </a:r>
            <a:r>
              <a:rPr lang="en-US" dirty="0" err="1">
                <a:effectLst/>
                <a:ea typeface="Calibri" panose="020F0502020204030204" pitchFamily="34" charset="0"/>
                <a:cs typeface="Times New Roman" panose="02020603050405020304" pitchFamily="18" charset="0"/>
              </a:rPr>
              <a:t>bike,Car</a:t>
            </a:r>
            <a:r>
              <a:rPr lang="en-US" dirty="0">
                <a:effectLst/>
                <a:ea typeface="Calibri" panose="020F0502020204030204" pitchFamily="34" charset="0"/>
                <a:cs typeface="Times New Roman" panose="02020603050405020304" pitchFamily="18" charset="0"/>
              </a:rPr>
              <a:t> or heave vehicle.</a:t>
            </a:r>
          </a:p>
          <a:p>
            <a:pPr>
              <a:lnSpc>
                <a:spcPct val="150000"/>
              </a:lnSpc>
              <a:spcBef>
                <a:spcPts val="0"/>
              </a:spcBef>
            </a:pPr>
            <a:r>
              <a:rPr lang="en-US" dirty="0">
                <a:effectLst/>
                <a:ea typeface="Calibri" panose="020F0502020204030204" pitchFamily="34" charset="0"/>
                <a:cs typeface="Times New Roman" panose="02020603050405020304" pitchFamily="18" charset="0"/>
              </a:rPr>
              <a:t>In the program section user ca view our programs.</a:t>
            </a:r>
          </a:p>
          <a:p>
            <a:pPr>
              <a:lnSpc>
                <a:spcPct val="150000"/>
              </a:lnSpc>
              <a:spcBef>
                <a:spcPts val="0"/>
              </a:spcBef>
            </a:pPr>
            <a:r>
              <a:rPr lang="en-US" dirty="0">
                <a:effectLst/>
                <a:ea typeface="Calibri" panose="020F0502020204030204" pitchFamily="34" charset="0"/>
                <a:cs typeface="Times New Roman" panose="02020603050405020304" pitchFamily="18" charset="0"/>
              </a:rPr>
              <a:t>In the about section people can read about the objectives of our  site.</a:t>
            </a:r>
          </a:p>
          <a:p>
            <a:pPr>
              <a:lnSpc>
                <a:spcPct val="150000"/>
              </a:lnSpc>
              <a:spcBef>
                <a:spcPts val="0"/>
              </a:spcBef>
            </a:pPr>
            <a:r>
              <a:rPr lang="en-US" dirty="0">
                <a:effectLst/>
                <a:ea typeface="Calibri" panose="020F0502020204030204" pitchFamily="34" charset="0"/>
                <a:cs typeface="Times New Roman" panose="02020603050405020304" pitchFamily="18" charset="0"/>
              </a:rPr>
              <a:t>In the contact section user can contact if there is any problem or anyone want to know more about us.</a:t>
            </a:r>
          </a:p>
          <a:p>
            <a:pPr>
              <a:lnSpc>
                <a:spcPct val="150000"/>
              </a:lnSpc>
              <a:spcBef>
                <a:spcPts val="0"/>
              </a:spcBef>
            </a:pPr>
            <a:r>
              <a:rPr lang="en-US" dirty="0">
                <a:effectLst/>
                <a:ea typeface="Calibri" panose="020F0502020204030204" pitchFamily="34" charset="0"/>
                <a:cs typeface="Times New Roman" panose="02020603050405020304" pitchFamily="18" charset="0"/>
              </a:rPr>
              <a:t>In the authority section  an authority can control all the major fact.</a:t>
            </a:r>
          </a:p>
          <a:p>
            <a:pPr>
              <a:lnSpc>
                <a:spcPct val="150000"/>
              </a:lnSpc>
              <a:spcBef>
                <a:spcPts val="0"/>
              </a:spcBef>
            </a:pPr>
            <a:r>
              <a:rPr lang="en-US" dirty="0">
                <a:effectLst/>
                <a:ea typeface="Calibri" panose="020F0502020204030204" pitchFamily="34" charset="0"/>
                <a:cs typeface="Times New Roman" panose="02020603050405020304" pitchFamily="18" charset="0"/>
              </a:rPr>
              <a:t>In the log in section we have kept two option one for user  and other for authority.</a:t>
            </a:r>
          </a:p>
        </p:txBody>
      </p:sp>
    </p:spTree>
    <p:extLst>
      <p:ext uri="{BB962C8B-B14F-4D97-AF65-F5344CB8AC3E}">
        <p14:creationId xmlns:p14="http://schemas.microsoft.com/office/powerpoint/2010/main" val="94604483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428626"/>
            <a:ext cx="10353761" cy="1162050"/>
          </a:xfrm>
        </p:spPr>
        <p:txBody>
          <a:bodyPr>
            <a:normAutofit/>
          </a:bodyPr>
          <a:lstStyle/>
          <a:p>
            <a:r>
              <a:rPr lang="en-US" sz="16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600" b="1" dirty="0">
                <a:effectLst/>
                <a:latin typeface="+mn-lt"/>
                <a:ea typeface="Calibri" panose="020F0502020204030204" pitchFamily="34" charset="0"/>
                <a:cs typeface="Times New Roman" panose="02020603050405020304" pitchFamily="18" charset="0"/>
              </a:rPr>
              <a:t>LITERATURE REVIEW</a:t>
            </a:r>
            <a:endParaRPr lang="en-US" sz="3600" dirty="0">
              <a:latin typeface="+mn-lt"/>
            </a:endParaRPr>
          </a:p>
        </p:txBody>
      </p:sp>
      <p:sp>
        <p:nvSpPr>
          <p:cNvPr id="3" name="Content Placeholder 2"/>
          <p:cNvSpPr>
            <a:spLocks noGrp="1"/>
          </p:cNvSpPr>
          <p:nvPr>
            <p:ph idx="1"/>
          </p:nvPr>
        </p:nvSpPr>
        <p:spPr>
          <a:xfrm>
            <a:off x="352425" y="1685925"/>
            <a:ext cx="11125200" cy="4105275"/>
          </a:xfrm>
        </p:spPr>
        <p:txBody>
          <a:bodyPr>
            <a:normAutofit/>
          </a:bodyPr>
          <a:lstStyle/>
          <a:p>
            <a:pPr marL="0" marR="0">
              <a:lnSpc>
                <a:spcPct val="150000"/>
              </a:lnSpc>
              <a:spcBef>
                <a:spcPts val="0"/>
              </a:spcBef>
              <a:spcAft>
                <a:spcPts val="0"/>
              </a:spcAft>
            </a:pPr>
            <a:endParaRPr lang="en-US" sz="1800" dirty="0">
              <a:effectLst/>
              <a:ea typeface="Calibri" panose="020F0502020204030204" pitchFamily="34" charset="0"/>
              <a:cs typeface="Times New Roman" panose="02020603050405020304" pitchFamily="18" charset="0"/>
            </a:endParaRPr>
          </a:p>
          <a:p>
            <a:pPr marL="0" indent="0" algn="just">
              <a:buNone/>
            </a:pPr>
            <a:r>
              <a:rPr lang="en-US" dirty="0"/>
              <a:t>For Literature Survey, we have visited website related to our system. We have also visited some website for learning methods related to html ,</a:t>
            </a:r>
            <a:r>
              <a:rPr lang="en-US" dirty="0" err="1"/>
              <a:t>css,javascript,php</a:t>
            </a:r>
            <a:r>
              <a:rPr lang="en-US" dirty="0"/>
              <a:t>  and MySQL language for DBMS.</a:t>
            </a:r>
          </a:p>
          <a:p>
            <a:pPr marL="0" indent="0">
              <a:buNone/>
            </a:pPr>
            <a:endParaRPr lang="en-US" dirty="0"/>
          </a:p>
        </p:txBody>
      </p:sp>
      <p:pic>
        <p:nvPicPr>
          <p:cNvPr id="5" name="Picture 4">
            <a:extLst>
              <a:ext uri="{FF2B5EF4-FFF2-40B4-BE49-F238E27FC236}">
                <a16:creationId xmlns:a16="http://schemas.microsoft.com/office/drawing/2014/main" id="{19655516-6C3F-4D53-9456-ABF410BAB4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26088" y="3535017"/>
            <a:ext cx="3763617" cy="2256183"/>
          </a:xfrm>
          <a:prstGeom prst="rect">
            <a:avLst/>
          </a:prstGeom>
        </p:spPr>
      </p:pic>
    </p:spTree>
    <p:extLst>
      <p:ext uri="{BB962C8B-B14F-4D97-AF65-F5344CB8AC3E}">
        <p14:creationId xmlns:p14="http://schemas.microsoft.com/office/powerpoint/2010/main" val="328367978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5801" y="1466849"/>
            <a:ext cx="10801350" cy="4801314"/>
          </a:xfrm>
          <a:prstGeom prst="rect">
            <a:avLst/>
          </a:prstGeom>
        </p:spPr>
        <p:txBody>
          <a:bodyPr wrap="square">
            <a:spAutoFit/>
          </a:bodyPr>
          <a:lstStyle/>
          <a:p>
            <a:pPr algn="just">
              <a:buFont typeface="Wingdings" panose="05000000000000000000" pitchFamily="2" charset="2"/>
              <a:buChar char="q"/>
            </a:pPr>
            <a:r>
              <a:rPr lang="en-US" sz="2400" b="1" dirty="0"/>
              <a:t>Software Requirements</a:t>
            </a:r>
          </a:p>
          <a:p>
            <a:pPr lvl="3"/>
            <a:endParaRPr lang="en-US" sz="2000" dirty="0"/>
          </a:p>
          <a:p>
            <a:pPr lvl="3"/>
            <a:r>
              <a:rPr lang="en-US" dirty="0"/>
              <a:t>Operating System	Windows 10</a:t>
            </a:r>
          </a:p>
          <a:p>
            <a:pPr lvl="3"/>
            <a:r>
              <a:rPr lang="en-US" dirty="0"/>
              <a:t>Front End			Java, Java Swing, Java AWT</a:t>
            </a:r>
          </a:p>
          <a:p>
            <a:pPr lvl="3"/>
            <a:r>
              <a:rPr lang="en-US" dirty="0"/>
              <a:t>Back End			MySQL</a:t>
            </a:r>
          </a:p>
          <a:p>
            <a:pPr lvl="3"/>
            <a:r>
              <a:rPr lang="en-US" dirty="0"/>
              <a:t>IDE					NetBeans, Workbench</a:t>
            </a:r>
          </a:p>
          <a:p>
            <a:pPr lvl="3"/>
            <a:endParaRPr lang="en-US" sz="2000" dirty="0"/>
          </a:p>
          <a:p>
            <a:pPr>
              <a:buFont typeface="Wingdings" panose="05000000000000000000" pitchFamily="2" charset="2"/>
              <a:buChar char="q"/>
            </a:pPr>
            <a:r>
              <a:rPr lang="en-US" sz="2400" b="1" dirty="0"/>
              <a:t>Hardware Requirements</a:t>
            </a:r>
          </a:p>
          <a:p>
            <a:pPr lvl="3"/>
            <a:endParaRPr lang="en-US" sz="2000" dirty="0"/>
          </a:p>
          <a:p>
            <a:pPr lvl="3"/>
            <a:r>
              <a:rPr lang="en-US" dirty="0"/>
              <a:t>Desktop PC or a Laptop</a:t>
            </a:r>
          </a:p>
          <a:p>
            <a:pPr lvl="3"/>
            <a:r>
              <a:rPr lang="en-US" dirty="0"/>
              <a:t>Operating System – Windows 10</a:t>
            </a:r>
          </a:p>
          <a:p>
            <a:pPr lvl="3"/>
            <a:r>
              <a:rPr lang="en-US" dirty="0"/>
              <a:t>Intel® CoreTM i3-6006U CPU @ 2.00GHz</a:t>
            </a:r>
          </a:p>
          <a:p>
            <a:pPr lvl="3"/>
            <a:r>
              <a:rPr lang="en-US" dirty="0"/>
              <a:t>4.00 GB RAM</a:t>
            </a:r>
          </a:p>
          <a:p>
            <a:pPr lvl="3"/>
            <a:r>
              <a:rPr lang="en-US" dirty="0"/>
              <a:t>64-bit operating system, x64 based processor</a:t>
            </a:r>
          </a:p>
          <a:p>
            <a:pPr lvl="3"/>
            <a:r>
              <a:rPr lang="en-US" dirty="0"/>
              <a:t>1024 x 768 monitor resolution</a:t>
            </a:r>
          </a:p>
          <a:p>
            <a:pPr lvl="3"/>
            <a:r>
              <a:rPr lang="en-US" dirty="0"/>
              <a:t>Keyboard and Mouse</a:t>
            </a:r>
          </a:p>
        </p:txBody>
      </p:sp>
      <p:sp>
        <p:nvSpPr>
          <p:cNvPr id="3" name="Title 1">
            <a:extLst>
              <a:ext uri="{FF2B5EF4-FFF2-40B4-BE49-F238E27FC236}">
                <a16:creationId xmlns:a16="http://schemas.microsoft.com/office/drawing/2014/main" id="{554E52B5-BD5D-47AA-801C-C0395D33B653}"/>
              </a:ext>
            </a:extLst>
          </p:cNvPr>
          <p:cNvSpPr txBox="1">
            <a:spLocks/>
          </p:cNvSpPr>
          <p:nvPr/>
        </p:nvSpPr>
        <p:spPr>
          <a:xfrm>
            <a:off x="1784652" y="352425"/>
            <a:ext cx="8839805" cy="771525"/>
          </a:xfrm>
          <a:prstGeom prst="rect">
            <a:avLst/>
          </a:prstGeom>
        </p:spPr>
        <p:txBody>
          <a:bodyPr/>
          <a:lst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a:lstStyle>
          <a:p>
            <a:r>
              <a:rPr lang="en-US" dirty="0"/>
              <a:t>requirements</a:t>
            </a:r>
          </a:p>
        </p:txBody>
      </p:sp>
    </p:spTree>
    <p:extLst>
      <p:ext uri="{BB962C8B-B14F-4D97-AF65-F5344CB8AC3E}">
        <p14:creationId xmlns:p14="http://schemas.microsoft.com/office/powerpoint/2010/main" val="427903166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4652" y="544287"/>
            <a:ext cx="8839805" cy="827313"/>
          </a:xfrm>
        </p:spPr>
        <p:txBody>
          <a:bodyPr/>
          <a:lstStyle/>
          <a:p>
            <a:r>
              <a:rPr lang="en-US" dirty="0"/>
              <a:t>Architecture</a:t>
            </a:r>
          </a:p>
        </p:txBody>
      </p:sp>
      <p:sp>
        <p:nvSpPr>
          <p:cNvPr id="5" name="Content Placeholder 4">
            <a:extLst>
              <a:ext uri="{FF2B5EF4-FFF2-40B4-BE49-F238E27FC236}">
                <a16:creationId xmlns:a16="http://schemas.microsoft.com/office/drawing/2014/main" id="{10273D11-D547-43B2-AAEC-5267898EE33C}"/>
              </a:ext>
            </a:extLst>
          </p:cNvPr>
          <p:cNvSpPr>
            <a:spLocks noGrp="1"/>
          </p:cNvSpPr>
          <p:nvPr>
            <p:ph idx="1"/>
          </p:nvPr>
        </p:nvSpPr>
        <p:spPr>
          <a:xfrm>
            <a:off x="913795" y="1371600"/>
            <a:ext cx="10353762" cy="485775"/>
          </a:xfrm>
        </p:spPr>
        <p:txBody>
          <a:bodyPr>
            <a:normAutofit/>
          </a:bodyPr>
          <a:lstStyle/>
          <a:p>
            <a:r>
              <a:rPr lang="en-US" dirty="0"/>
              <a:t>Use-case diagram</a:t>
            </a:r>
          </a:p>
          <a:p>
            <a:pPr marL="0" indent="0">
              <a:buNone/>
            </a:pPr>
            <a:endParaRPr lang="en-US" dirty="0"/>
          </a:p>
        </p:txBody>
      </p:sp>
      <p:pic>
        <p:nvPicPr>
          <p:cNvPr id="4" name="Picture 3">
            <a:extLst>
              <a:ext uri="{FF2B5EF4-FFF2-40B4-BE49-F238E27FC236}">
                <a16:creationId xmlns:a16="http://schemas.microsoft.com/office/drawing/2014/main" id="{C432271B-463D-4274-A8D8-763019A2E7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7437" y="1857375"/>
            <a:ext cx="8086725" cy="4676775"/>
          </a:xfrm>
          <a:prstGeom prst="rect">
            <a:avLst/>
          </a:prstGeom>
        </p:spPr>
      </p:pic>
    </p:spTree>
    <p:extLst>
      <p:ext uri="{BB962C8B-B14F-4D97-AF65-F5344CB8AC3E}">
        <p14:creationId xmlns:p14="http://schemas.microsoft.com/office/powerpoint/2010/main" val="28842301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4652" y="544287"/>
            <a:ext cx="8839805" cy="827313"/>
          </a:xfrm>
        </p:spPr>
        <p:txBody>
          <a:bodyPr/>
          <a:lstStyle/>
          <a:p>
            <a:r>
              <a:rPr lang="en-US" dirty="0"/>
              <a:t>Architecture</a:t>
            </a:r>
          </a:p>
        </p:txBody>
      </p:sp>
      <p:sp>
        <p:nvSpPr>
          <p:cNvPr id="5" name="Content Placeholder 4">
            <a:extLst>
              <a:ext uri="{FF2B5EF4-FFF2-40B4-BE49-F238E27FC236}">
                <a16:creationId xmlns:a16="http://schemas.microsoft.com/office/drawing/2014/main" id="{10273D11-D547-43B2-AAEC-5267898EE33C}"/>
              </a:ext>
            </a:extLst>
          </p:cNvPr>
          <p:cNvSpPr>
            <a:spLocks noGrp="1"/>
          </p:cNvSpPr>
          <p:nvPr>
            <p:ph idx="1"/>
          </p:nvPr>
        </p:nvSpPr>
        <p:spPr>
          <a:xfrm>
            <a:off x="913795" y="1371600"/>
            <a:ext cx="10353762" cy="485775"/>
          </a:xfrm>
        </p:spPr>
        <p:txBody>
          <a:bodyPr>
            <a:normAutofit/>
          </a:bodyPr>
          <a:lstStyle/>
          <a:p>
            <a:r>
              <a:rPr lang="en-US" dirty="0"/>
              <a:t>E-R diagram</a:t>
            </a:r>
          </a:p>
          <a:p>
            <a:pPr marL="0" indent="0">
              <a:buNone/>
            </a:pPr>
            <a:endParaRPr lang="en-US" dirty="0"/>
          </a:p>
        </p:txBody>
      </p:sp>
      <p:pic>
        <p:nvPicPr>
          <p:cNvPr id="4" name="Picture 3">
            <a:extLst>
              <a:ext uri="{FF2B5EF4-FFF2-40B4-BE49-F238E27FC236}">
                <a16:creationId xmlns:a16="http://schemas.microsoft.com/office/drawing/2014/main" id="{EAC25034-0C8B-4C67-AAFB-18C00AEF55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3666" y="1743959"/>
            <a:ext cx="8785695" cy="4392890"/>
          </a:xfrm>
          <a:prstGeom prst="rect">
            <a:avLst/>
          </a:prstGeom>
        </p:spPr>
      </p:pic>
    </p:spTree>
    <p:extLst>
      <p:ext uri="{BB962C8B-B14F-4D97-AF65-F5344CB8AC3E}">
        <p14:creationId xmlns:p14="http://schemas.microsoft.com/office/powerpoint/2010/main" val="40551316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4652" y="544287"/>
            <a:ext cx="8839805" cy="827313"/>
          </a:xfrm>
        </p:spPr>
        <p:txBody>
          <a:bodyPr/>
          <a:lstStyle/>
          <a:p>
            <a:r>
              <a:rPr lang="en-US" dirty="0"/>
              <a:t>Architecture</a:t>
            </a:r>
          </a:p>
        </p:txBody>
      </p:sp>
      <p:sp>
        <p:nvSpPr>
          <p:cNvPr id="5" name="Content Placeholder 4">
            <a:extLst>
              <a:ext uri="{FF2B5EF4-FFF2-40B4-BE49-F238E27FC236}">
                <a16:creationId xmlns:a16="http://schemas.microsoft.com/office/drawing/2014/main" id="{10273D11-D547-43B2-AAEC-5267898EE33C}"/>
              </a:ext>
            </a:extLst>
          </p:cNvPr>
          <p:cNvSpPr>
            <a:spLocks noGrp="1"/>
          </p:cNvSpPr>
          <p:nvPr>
            <p:ph idx="1"/>
          </p:nvPr>
        </p:nvSpPr>
        <p:spPr>
          <a:xfrm>
            <a:off x="913795" y="1371600"/>
            <a:ext cx="10353762" cy="485775"/>
          </a:xfrm>
        </p:spPr>
        <p:txBody>
          <a:bodyPr>
            <a:normAutofit/>
          </a:bodyPr>
          <a:lstStyle/>
          <a:p>
            <a:r>
              <a:rPr lang="en-US" dirty="0"/>
              <a:t>Process diagram</a:t>
            </a:r>
          </a:p>
          <a:p>
            <a:pPr marL="0" indent="0">
              <a:buNone/>
            </a:pPr>
            <a:endParaRPr lang="en-US" dirty="0"/>
          </a:p>
        </p:txBody>
      </p:sp>
      <p:pic>
        <p:nvPicPr>
          <p:cNvPr id="4" name="Picture 3">
            <a:extLst>
              <a:ext uri="{FF2B5EF4-FFF2-40B4-BE49-F238E27FC236}">
                <a16:creationId xmlns:a16="http://schemas.microsoft.com/office/drawing/2014/main" id="{063216C8-C3CD-4CF9-83D0-A34D9D6BAF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4413" y="1857375"/>
            <a:ext cx="8772525" cy="4772025"/>
          </a:xfrm>
          <a:prstGeom prst="rect">
            <a:avLst/>
          </a:prstGeom>
        </p:spPr>
      </p:pic>
    </p:spTree>
    <p:extLst>
      <p:ext uri="{BB962C8B-B14F-4D97-AF65-F5344CB8AC3E}">
        <p14:creationId xmlns:p14="http://schemas.microsoft.com/office/powerpoint/2010/main" val="2632408920"/>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1278</TotalTime>
  <Words>596</Words>
  <Application>Microsoft Office PowerPoint</Application>
  <PresentationFormat>Widescreen</PresentationFormat>
  <Paragraphs>99</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Bookman Old Style</vt:lpstr>
      <vt:lpstr>Calibri</vt:lpstr>
      <vt:lpstr>Rockwell</vt:lpstr>
      <vt:lpstr>Times New Roman</vt:lpstr>
      <vt:lpstr>Wingdings</vt:lpstr>
      <vt:lpstr>Damask</vt:lpstr>
      <vt:lpstr>Player’s auction &amp;  team making for tournament</vt:lpstr>
      <vt:lpstr> contents</vt:lpstr>
      <vt:lpstr>Introduction</vt:lpstr>
      <vt:lpstr>Objectives</vt:lpstr>
      <vt:lpstr> LITERATURE REVIEW</vt:lpstr>
      <vt:lpstr>PowerPoint Presentation</vt:lpstr>
      <vt:lpstr>Architecture</vt:lpstr>
      <vt:lpstr>Architecture</vt:lpstr>
      <vt:lpstr>Architecture</vt:lpstr>
      <vt:lpstr>Implementation</vt:lpstr>
      <vt:lpstr>Implementation</vt:lpstr>
      <vt:lpstr>Implementation</vt:lpstr>
      <vt:lpstr>Implementation</vt:lpstr>
      <vt:lpstr>Implementation</vt:lpstr>
      <vt:lpstr>Implementation</vt:lpstr>
      <vt:lpstr>Implementation</vt:lpstr>
      <vt:lpstr>Implementation</vt:lpstr>
      <vt:lpstr>Future enhancement</vt:lpstr>
      <vt:lpstr>Conclusion</vt:lpstr>
      <vt:lpstr>reference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Varients of turing machine</dc:title>
  <dc:creator>Md Iftekhar Hossain Tushar</dc:creator>
  <cp:lastModifiedBy>Md Iftekhar Hossain Tushar</cp:lastModifiedBy>
  <cp:revision>122</cp:revision>
  <dcterms:created xsi:type="dcterms:W3CDTF">2022-02-19T18:29:17Z</dcterms:created>
  <dcterms:modified xsi:type="dcterms:W3CDTF">2024-01-29T10:17:03Z</dcterms:modified>
</cp:coreProperties>
</file>

<file path=docProps/thumbnail.jpeg>
</file>